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90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6" r:id="rId18"/>
    <p:sldId id="273" r:id="rId19"/>
    <p:sldId id="283" r:id="rId20"/>
    <p:sldId id="284" r:id="rId21"/>
    <p:sldId id="267" r:id="rId22"/>
    <p:sldId id="274" r:id="rId23"/>
    <p:sldId id="285" r:id="rId24"/>
    <p:sldId id="287" r:id="rId25"/>
    <p:sldId id="286" r:id="rId26"/>
    <p:sldId id="268" r:id="rId27"/>
    <p:sldId id="275" r:id="rId28"/>
    <p:sldId id="288" r:id="rId29"/>
    <p:sldId id="289" r:id="rId30"/>
    <p:sldId id="269" r:id="rId31"/>
    <p:sldId id="270" r:id="rId32"/>
    <p:sldId id="271" r:id="rId3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motivation for our application is to make it easy for </a:t>
            </a:r>
            <a:r>
              <a:rPr lang="en-US" dirty="0" err="1" smtClean="0"/>
              <a:t>organisers</a:t>
            </a:r>
            <a:r>
              <a:rPr lang="en-US" dirty="0" smtClean="0"/>
              <a:t> of exhibitions to enter the mobile platform. With</a:t>
            </a:r>
          </a:p>
          <a:p>
            <a:r>
              <a:rPr lang="en-US" dirty="0" smtClean="0"/>
              <a:t>a website tool to ease the creation and administration.</a:t>
            </a:r>
          </a:p>
          <a:p>
            <a:r>
              <a:rPr lang="en-US" dirty="0" smtClean="0"/>
              <a:t>The users will have the same application for different exhibitions, so the user will not have download different application for different exhibitions.</a:t>
            </a:r>
          </a:p>
          <a:p>
            <a:endParaRPr lang="en-US" dirty="0" smtClean="0"/>
          </a:p>
          <a:p>
            <a:r>
              <a:rPr lang="en-US" dirty="0" smtClean="0"/>
              <a:t>- We would not exclude big indoors exhibitions, so navigation should also be possible indoors.</a:t>
            </a:r>
          </a:p>
          <a:p>
            <a:endParaRPr lang="en-US" dirty="0" smtClean="0"/>
          </a:p>
          <a:p>
            <a:r>
              <a:rPr lang="en-US" dirty="0" smtClean="0"/>
              <a:t>- We also don't want to spam the users of the application, so there should also be possible to </a:t>
            </a:r>
            <a:r>
              <a:rPr lang="en-US" dirty="0" err="1" smtClean="0"/>
              <a:t>personalise</a:t>
            </a:r>
            <a:r>
              <a:rPr lang="en-US" dirty="0" smtClean="0"/>
              <a:t> the application.</a:t>
            </a:r>
          </a:p>
          <a:p>
            <a:endParaRPr lang="en-US" dirty="0" smtClean="0"/>
          </a:p>
          <a:p>
            <a:r>
              <a:rPr lang="en-US" dirty="0" smtClean="0"/>
              <a:t>- It </a:t>
            </a:r>
            <a:r>
              <a:rPr lang="en-US" dirty="0" err="1" smtClean="0"/>
              <a:t>should'nt</a:t>
            </a:r>
            <a:r>
              <a:rPr lang="en-US" dirty="0" smtClean="0"/>
              <a:t> be hard to create an exhibition and manage it.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 to show our application we decided to create an exhibition.</a:t>
            </a:r>
          </a:p>
          <a:p>
            <a:r>
              <a:rPr lang="en-US" dirty="0" smtClean="0"/>
              <a:t>Firstly the </a:t>
            </a:r>
            <a:r>
              <a:rPr lang="en-US" dirty="0" err="1" smtClean="0"/>
              <a:t>organiser</a:t>
            </a:r>
            <a:r>
              <a:rPr lang="en-US" dirty="0" smtClean="0"/>
              <a:t> create the floor plan with our website tool, and while also doing creating data for the android application.</a:t>
            </a:r>
          </a:p>
          <a:p>
            <a:endParaRPr lang="en-US" dirty="0" smtClean="0"/>
          </a:p>
          <a:p>
            <a:r>
              <a:rPr lang="en-US" dirty="0" smtClean="0"/>
              <a:t>- When the exhibition is ready, users can scan a </a:t>
            </a:r>
            <a:r>
              <a:rPr lang="en-US" dirty="0" err="1" smtClean="0"/>
              <a:t>sepcial</a:t>
            </a:r>
            <a:r>
              <a:rPr lang="en-US" dirty="0" smtClean="0"/>
              <a:t> NFC tag to enter the exhibition.</a:t>
            </a:r>
          </a:p>
          <a:p>
            <a:endParaRPr lang="en-US" dirty="0" smtClean="0"/>
          </a:p>
          <a:p>
            <a:r>
              <a:rPr lang="en-US" dirty="0" smtClean="0"/>
              <a:t>- The user can subscribe to different booths to gain </a:t>
            </a:r>
            <a:r>
              <a:rPr lang="en-US" dirty="0" err="1" smtClean="0"/>
              <a:t>relavant</a:t>
            </a:r>
            <a:r>
              <a:rPr lang="en-US" dirty="0" smtClean="0"/>
              <a:t> information. The users receives information by feeds, the feeds are</a:t>
            </a:r>
          </a:p>
          <a:p>
            <a:r>
              <a:rPr lang="en-US" dirty="0" smtClean="0"/>
              <a:t>created by booths. The users only receives feeds from booths they are subscribed to.</a:t>
            </a:r>
          </a:p>
          <a:p>
            <a:endParaRPr lang="en-US" dirty="0" smtClean="0"/>
          </a:p>
          <a:p>
            <a:r>
              <a:rPr lang="en-US" dirty="0" smtClean="0"/>
              <a:t>- The user can also see a schedule of the exhibition, that are </a:t>
            </a:r>
            <a:r>
              <a:rPr lang="en-US" dirty="0" err="1" smtClean="0"/>
              <a:t>sceduled</a:t>
            </a:r>
            <a:r>
              <a:rPr lang="en-US" dirty="0" smtClean="0"/>
              <a:t> ahead of time, this could be presentation of a new</a:t>
            </a:r>
          </a:p>
          <a:p>
            <a:r>
              <a:rPr lang="en-US" dirty="0" smtClean="0"/>
              <a:t>product.</a:t>
            </a:r>
          </a:p>
          <a:p>
            <a:endParaRPr lang="en-US" dirty="0" smtClean="0"/>
          </a:p>
          <a:p>
            <a:r>
              <a:rPr lang="en-US" dirty="0" smtClean="0"/>
              <a:t>- With the help of the floor plan the user can also navigate to different booths, he uses the NFC tags to tell the application about</a:t>
            </a:r>
          </a:p>
          <a:p>
            <a:r>
              <a:rPr lang="en-US" dirty="0" smtClean="0"/>
              <a:t>his current location.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75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implemented all the three parts of the system, we did this to get a more final result at the end of the semester, but also to</a:t>
            </a:r>
          </a:p>
          <a:p>
            <a:r>
              <a:rPr lang="en-US" dirty="0" smtClean="0"/>
              <a:t>gain knowledge and </a:t>
            </a:r>
            <a:r>
              <a:rPr lang="en-US" dirty="0" err="1" smtClean="0"/>
              <a:t>experiance</a:t>
            </a:r>
            <a:r>
              <a:rPr lang="en-US" dirty="0" smtClean="0"/>
              <a:t> with different technologies, and the difficulty of getting them to work together.</a:t>
            </a:r>
          </a:p>
          <a:p>
            <a:endParaRPr lang="en-US" dirty="0" smtClean="0"/>
          </a:p>
          <a:p>
            <a:r>
              <a:rPr lang="en-US" dirty="0" smtClean="0"/>
              <a:t>- The user can </a:t>
            </a:r>
            <a:r>
              <a:rPr lang="en-US" dirty="0" err="1" smtClean="0"/>
              <a:t>personilise</a:t>
            </a:r>
            <a:r>
              <a:rPr lang="en-US" dirty="0" smtClean="0"/>
              <a:t> the information that is </a:t>
            </a:r>
            <a:r>
              <a:rPr lang="en-US" dirty="0" err="1" smtClean="0"/>
              <a:t>recieved</a:t>
            </a:r>
            <a:r>
              <a:rPr lang="en-US" dirty="0" smtClean="0"/>
              <a:t> by subscribing to booths of their liking, meaning that</a:t>
            </a:r>
          </a:p>
          <a:p>
            <a:r>
              <a:rPr lang="en-US" dirty="0" smtClean="0"/>
              <a:t>they will not get spam from booths that they are of no interest.</a:t>
            </a:r>
          </a:p>
          <a:p>
            <a:endParaRPr lang="en-US" dirty="0" smtClean="0"/>
          </a:p>
          <a:p>
            <a:r>
              <a:rPr lang="en-US" dirty="0" smtClean="0"/>
              <a:t>- We have tested the Server Communication layer and found that it always returns a valid JSON format to the application,</a:t>
            </a:r>
          </a:p>
          <a:p>
            <a:r>
              <a:rPr lang="en-US" dirty="0" smtClean="0"/>
              <a:t>We have also tested the android application, and found that its functionalities works.</a:t>
            </a:r>
          </a:p>
          <a:p>
            <a:endParaRPr lang="en-US" dirty="0" smtClean="0"/>
          </a:p>
          <a:p>
            <a:r>
              <a:rPr lang="en-US" dirty="0" smtClean="0"/>
              <a:t>- We believe that the application will help and help users with navigation, but also aid the users to get a better overview</a:t>
            </a:r>
          </a:p>
          <a:p>
            <a:r>
              <a:rPr lang="en-US" dirty="0" smtClean="0"/>
              <a:t>of the exhibition.</a:t>
            </a:r>
          </a:p>
          <a:p>
            <a:endParaRPr lang="en-US" dirty="0" smtClean="0"/>
          </a:p>
          <a:p>
            <a:r>
              <a:rPr lang="en-US" dirty="0" smtClean="0"/>
              <a:t>- Since we implemented all three parts of the system, means that there are a lot of good features that can implemented</a:t>
            </a:r>
          </a:p>
          <a:p>
            <a:r>
              <a:rPr lang="en-US" dirty="0" smtClean="0"/>
              <a:t>to further extend the capabilities of the application.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10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59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14-01-2014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Henrik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Jesper Riemer 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>
                <a:solidFill>
                  <a:schemeClr val="bg1"/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 algn="r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K.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Categories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228315"/>
            <a:ext cx="2741583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4" y="1081275"/>
            <a:ext cx="2571751" cy="4572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 Information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155201"/>
            <a:ext cx="2792072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085356"/>
            <a:ext cx="2366011" cy="42062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2"/>
            <a:ext cx="2726436" cy="432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35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Feed popup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1"/>
            <a:ext cx="2680995" cy="4337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927"/>
            <a:ext cx="2365200" cy="42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Schedule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" y="1155202"/>
            <a:ext cx="2711289" cy="4362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4087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55201"/>
            <a:ext cx="2776925" cy="43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4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1" y="1155201"/>
            <a:ext cx="2746631" cy="4412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2" y="1155200"/>
            <a:ext cx="2365200" cy="42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6740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R. Andersen</a:t>
            </a:r>
          </a:p>
        </p:txBody>
      </p:sp>
    </p:spTree>
    <p:extLst>
      <p:ext uri="{BB962C8B-B14F-4D97-AF65-F5344CB8AC3E}">
        <p14:creationId xmlns:p14="http://schemas.microsoft.com/office/powerpoint/2010/main" val="29904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Webview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vs. </a:t>
            </a:r>
            <a:r>
              <a:rPr lang="en-GB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mapfragment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Performance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Tile set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721206"/>
            <a:ext cx="6379199" cy="3269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1727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Floor plan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shapes and elements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MaRkers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Polygons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Polylines</a:t>
            </a:r>
          </a:p>
          <a:p>
            <a:pPr marL="12700"/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 window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0" y="1155202"/>
            <a:ext cx="3654874" cy="3448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725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8194172" cy="457805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Application Design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communication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40B0DBD-560A-457F-991A-F5062F7033ED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3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NFC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sz="16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</a:t>
            </a:r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 registration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 redirection</a:t>
            </a:r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implementation 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Foreground dispatcher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nfctag.pdf - Adobe Reader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36453" r="1900" b="27794"/>
          <a:stretch/>
        </p:blipFill>
        <p:spPr>
          <a:xfrm>
            <a:off x="626301" y="3192202"/>
            <a:ext cx="7392987" cy="1491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1548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Tool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Company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Floor plan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54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flow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https://lh3.googleusercontent.com/S4LpoBdqOTgOo3jKwFMajN0t8hDqb60gYL9DawnEWKVaZq-93FrRnN1MeI22sG1WXXhWSUM05Vhu86G62lXAQHp_qUo14W0fx345IYOeJ_Jp2b-eHK1cAKf7C0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40" y="1155202"/>
            <a:ext cx="3323907" cy="4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6682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Website creation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1" name="Picture 4" descr="https://lh5.googleusercontent.com/ZRDK_tzXlWxp-vI-qVEhTOpqRGxH1yhlarW0L9DvPpQmEWrm1bHu6IGX04givrXd-V33m68V5HXzX-jVb1iNpIOGSZWAEqIXya4dSKOm8x_51WyyjzAcCXH3TI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1197658"/>
            <a:ext cx="3403514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3.googleusercontent.com/Xe9EHIkBS95Sp4c74EmAwqDhYGvRweR5fQW9i_lh-w_Pb-b7CDlzQ7Uy8K14ol_nqtBZQb2EW89nj5ukz3VA1pCm5pYZQ03CahLXPiotw3ox-pN4_1CCatyfDl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00" y="1197658"/>
            <a:ext cx="3968865" cy="35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0974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Features of the website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Features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and edit exhibitions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feeds and schedules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 an exhibition floor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plan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Future work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 system</a:t>
            </a:r>
          </a:p>
          <a:p>
            <a:pPr marL="12700"/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Automatic tile creation from website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2822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</a:p>
        </p:txBody>
      </p:sp>
    </p:spTree>
    <p:extLst>
      <p:ext uri="{BB962C8B-B14F-4D97-AF65-F5344CB8AC3E}">
        <p14:creationId xmlns:p14="http://schemas.microsoft.com/office/powerpoint/2010/main" val="11236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Database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ER DIAGRAM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sw7ERD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10436" r="18009" b="1368"/>
          <a:stretch/>
        </p:blipFill>
        <p:spPr>
          <a:xfrm>
            <a:off x="630936" y="1578466"/>
            <a:ext cx="5463476" cy="4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API Parameters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Timestamp</a:t>
            </a:r>
          </a:p>
          <a:p>
            <a:pPr marL="12700"/>
            <a:r>
              <a:rPr lang="en-US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Id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</a:t>
            </a:r>
          </a:p>
          <a:p>
            <a:pPr marL="12700"/>
            <a:r>
              <a:rPr lang="en-US" sz="1600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requestcode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Type = </a:t>
            </a:r>
            <a:r>
              <a:rPr lang="en-US" sz="1600" i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Getfeeds</a:t>
            </a:r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id = </a:t>
            </a:r>
            <a:r>
              <a:rPr lang="en-US" sz="1600" i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Limit = </a:t>
            </a:r>
            <a:r>
              <a:rPr lang="en-US" sz="1600" i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6</a:t>
            </a:r>
            <a:endParaRPr lang="en-US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Testing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274" r="15400" b="2888"/>
          <a:stretch/>
        </p:blipFill>
        <p:spPr>
          <a:xfrm>
            <a:off x="3403281" y="1113312"/>
            <a:ext cx="5436651" cy="3979895"/>
          </a:xfrm>
          <a:prstGeom prst="rect">
            <a:avLst/>
          </a:prstGeom>
        </p:spPr>
      </p:pic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34436" r="47999" b="54469"/>
          <a:stretch/>
        </p:blipFill>
        <p:spPr>
          <a:xfrm>
            <a:off x="3529583" y="5175504"/>
            <a:ext cx="3353963" cy="544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8067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Serversyncservice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Asynchronous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Request code</a:t>
            </a: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29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Final report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0" t="28961" r="10000" b="41617"/>
          <a:stretch/>
        </p:blipFill>
        <p:spPr>
          <a:xfrm>
            <a:off x="1484015" y="2593491"/>
            <a:ext cx="6455664" cy="14447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6315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issues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Future work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Henrik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Klarup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5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System 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Single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with multiple purposes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Indoors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users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administration Tool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Concept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3908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exhib</a:t>
            </a: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Concept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Example: Exhibition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generate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floor plan and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scan an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NFC tag to enter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relevant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</a:t>
            </a:r>
          </a:p>
          <a:p>
            <a:pPr marL="12700"/>
            <a:endParaRPr lang="en-US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Feeds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schedule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the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exhibition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 </a:t>
            </a:r>
            <a:r>
              <a:rPr lang="en-US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different </a:t>
            </a:r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booths</a:t>
            </a:r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Reedtz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Inspiration sources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Skype &amp; Twitter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87" y="1747221"/>
            <a:ext cx="2522880" cy="42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747221"/>
            <a:ext cx="2522880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Start screen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0" y="1337637"/>
            <a:ext cx="2740920" cy="42780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3" y="1133932"/>
            <a:ext cx="2520973" cy="44817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865</TotalTime>
  <Words>1213</Words>
  <Application>Microsoft Office PowerPoint</Application>
  <PresentationFormat>On-screen Show (4:3)</PresentationFormat>
  <Paragraphs>448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Exhib</vt:lpstr>
      <vt:lpstr>PowerPoint Presentation</vt:lpstr>
      <vt:lpstr>Motivation</vt:lpstr>
      <vt:lpstr>PowerPoint Presentation</vt:lpstr>
      <vt:lpstr>Concept</vt:lpstr>
      <vt:lpstr>PowerPoint Presentation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Floor Plan</vt:lpstr>
      <vt:lpstr>PowerPoint Presentation</vt:lpstr>
      <vt:lpstr>PowerPoint Presentation</vt:lpstr>
      <vt:lpstr>PowerPoint Presentation</vt:lpstr>
      <vt:lpstr>Website</vt:lpstr>
      <vt:lpstr>PowerPoint Presentation</vt:lpstr>
      <vt:lpstr>PowerPoint Presentation</vt:lpstr>
      <vt:lpstr>PowerPoint Presentation</vt:lpstr>
      <vt:lpstr>PowerPoint Presentation</vt:lpstr>
      <vt:lpstr>Server Communication</vt:lpstr>
      <vt:lpstr>PowerPoint Presentation</vt:lpstr>
      <vt:lpstr>PowerPoint Presentation</vt:lpstr>
      <vt:lpstr>PowerPoint Presentation</vt:lpstr>
      <vt:lpstr>Conclusion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Jacob Wortmann</cp:lastModifiedBy>
  <cp:revision>96</cp:revision>
  <dcterms:created xsi:type="dcterms:W3CDTF">2014-01-11T16:25:36Z</dcterms:created>
  <dcterms:modified xsi:type="dcterms:W3CDTF">2014-01-14T13:53:26Z</dcterms:modified>
</cp:coreProperties>
</file>